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Varsayı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20D6D62-8C4C-4188-BE04-31AE7EDF034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tr-T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Varsayıla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C945D98-C02A-4765-8363-E38982FA23E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tr-T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tr-TR" sz="1800" spc="-1" strike="noStrike">
                <a:solidFill>
                  <a:srgbClr val="000000"/>
                </a:solidFill>
                <a:latin typeface="Arial"/>
              </a:rPr>
              <a:t>Ana başlık metnini düzenlemek için tıklayın</a:t>
            </a: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tr-T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tr-TR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tr-T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tr-T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C89716E-34C3-4258-841D-01CA3D13F023}" type="slidenum">
              <a:rPr b="0" lang="tr-TR" sz="1400" spc="-1" strike="noStrike">
                <a:solidFill>
                  <a:srgbClr val="000000"/>
                </a:solidFill>
                <a:latin typeface="Times New Roman"/>
              </a:rPr>
              <a:t>9</a:t>
            </a:fld>
            <a:endParaRPr b="0" lang="tr-T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tr-T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tr-TR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tr-T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3200" spc="-1" strike="noStrike">
                <a:solidFill>
                  <a:srgbClr val="000000"/>
                </a:solidFill>
                <a:latin typeface="Arial"/>
              </a:rPr>
              <a:t>Anahat metninin biçimini düzenlemek için tıklayın</a:t>
            </a: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800" spc="-1" strike="noStrike">
                <a:solidFill>
                  <a:srgbClr val="000000"/>
                </a:solidFill>
                <a:latin typeface="Arial"/>
              </a:rPr>
              <a:t>İkinci Anahat Düzeyi</a:t>
            </a:r>
            <a:endParaRPr b="0" lang="tr-T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400" spc="-1" strike="noStrike">
                <a:solidFill>
                  <a:srgbClr val="000000"/>
                </a:solidFill>
                <a:latin typeface="Arial"/>
              </a:rPr>
              <a:t>Üçüncü Anahat Düzeyi</a:t>
            </a:r>
            <a:endParaRPr b="0" lang="tr-T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000" spc="-1" strike="noStrike">
                <a:solidFill>
                  <a:srgbClr val="000000"/>
                </a:solidFill>
                <a:latin typeface="Arial"/>
              </a:rPr>
              <a:t>Dördüncü Anahat Düzeyi</a:t>
            </a:r>
            <a:endParaRPr b="0" lang="tr-T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latin typeface="Arial"/>
              </a:rPr>
              <a:t>Beşinci Anahat Düzeyi</a:t>
            </a:r>
            <a:endParaRPr b="0" lang="tr-T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latin typeface="Arial"/>
              </a:rPr>
              <a:t>Altıncı Anahat Düzeyi</a:t>
            </a:r>
            <a:endParaRPr b="0" lang="tr-T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latin typeface="Arial"/>
              </a:rPr>
              <a:t>Yedinci Anahat Düzeyi</a:t>
            </a:r>
            <a:endParaRPr b="0" lang="tr-T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tr-TR" sz="1800" spc="-1" strike="noStrike">
                <a:solidFill>
                  <a:srgbClr val="000000"/>
                </a:solidFill>
                <a:latin typeface="Arial"/>
              </a:rPr>
              <a:t>Ana başlık metnini düzenlemek için tıklayın</a:t>
            </a: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pc="-1" strike="noStrike">
                <a:solidFill>
                  <a:srgbClr val="000000"/>
                </a:solidFill>
                <a:latin typeface="Arial"/>
              </a:rPr>
              <a:t>Anahat metninin biçimini düzenlemek için tıklayın</a:t>
            </a: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1800" spc="-1" strike="noStrike">
                <a:solidFill>
                  <a:srgbClr val="000000"/>
                </a:solidFill>
                <a:latin typeface="Arial"/>
              </a:rPr>
              <a:t>İkinci Anahat Düzeyi</a:t>
            </a: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pc="-1" strike="noStrike">
                <a:solidFill>
                  <a:srgbClr val="000000"/>
                </a:solidFill>
                <a:latin typeface="Arial"/>
              </a:rPr>
              <a:t>Üçüncü Anahat Düzeyi</a:t>
            </a: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1800" spc="-1" strike="noStrike">
                <a:solidFill>
                  <a:srgbClr val="000000"/>
                </a:solidFill>
                <a:latin typeface="Arial"/>
              </a:rPr>
              <a:t>Dördüncü Anahat Düzeyi</a:t>
            </a: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pc="-1" strike="noStrike">
                <a:solidFill>
                  <a:srgbClr val="000000"/>
                </a:solidFill>
                <a:latin typeface="Arial"/>
              </a:rPr>
              <a:t>Beşinci Anahat Düzeyi</a:t>
            </a: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pc="-1" strike="noStrike">
                <a:solidFill>
                  <a:srgbClr val="000000"/>
                </a:solidFill>
                <a:latin typeface="Arial"/>
              </a:rPr>
              <a:t>Altıncı Anahat Düzeyi</a:t>
            </a: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pc="-1" strike="noStrike">
                <a:solidFill>
                  <a:srgbClr val="000000"/>
                </a:solidFill>
                <a:latin typeface="Arial"/>
              </a:rPr>
              <a:t>Yedinci Anahat Düzeyi</a:t>
            </a: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ftr" idx="4"/>
          </p:nvPr>
        </p:nvSpPr>
        <p:spPr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tr-T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tr-TR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tr-T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sldNum" idx="5"/>
          </p:nvPr>
        </p:nvSpPr>
        <p:spPr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tr-T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2CD3BE9-5653-4864-94AB-258CAB558FAC}" type="slidenum">
              <a:rPr b="0" lang="tr-TR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tr-T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dt" idx="6"/>
          </p:nvPr>
        </p:nvSpPr>
        <p:spPr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tr-T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tr-TR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tr-T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" descr=""/>
          <p:cNvPicPr/>
          <p:nvPr/>
        </p:nvPicPr>
        <p:blipFill>
          <a:blip r:embed="rId1"/>
          <a:srcRect l="0" t="0" r="3175" b="0"/>
          <a:stretch/>
        </p:blipFill>
        <p:spPr>
          <a:xfrm>
            <a:off x="0" y="-167040"/>
            <a:ext cx="10079640" cy="6105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1"/>
          <a:stretch/>
        </p:blipFill>
        <p:spPr>
          <a:xfrm>
            <a:off x="0" y="-80640"/>
            <a:ext cx="10079640" cy="5830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" descr=""/>
          <p:cNvPicPr/>
          <p:nvPr/>
        </p:nvPicPr>
        <p:blipFill>
          <a:blip r:embed="rId1"/>
          <a:stretch/>
        </p:blipFill>
        <p:spPr>
          <a:xfrm>
            <a:off x="0" y="-43920"/>
            <a:ext cx="10079640" cy="5787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" descr=""/>
          <p:cNvPicPr/>
          <p:nvPr/>
        </p:nvPicPr>
        <p:blipFill>
          <a:blip r:embed="rId1"/>
          <a:stretch/>
        </p:blipFill>
        <p:spPr>
          <a:xfrm>
            <a:off x="0" y="6120"/>
            <a:ext cx="10079640" cy="5975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" descr=""/>
          <p:cNvPicPr/>
          <p:nvPr/>
        </p:nvPicPr>
        <p:blipFill>
          <a:blip r:embed="rId1"/>
          <a:stretch/>
        </p:blipFill>
        <p:spPr>
          <a:xfrm>
            <a:off x="360000" y="-83520"/>
            <a:ext cx="9359640" cy="6010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" descr=""/>
          <p:cNvPicPr/>
          <p:nvPr/>
        </p:nvPicPr>
        <p:blipFill>
          <a:blip r:embed="rId1"/>
          <a:stretch/>
        </p:blipFill>
        <p:spPr>
          <a:xfrm>
            <a:off x="0" y="-79560"/>
            <a:ext cx="10079640" cy="6019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 descr=""/>
          <p:cNvPicPr/>
          <p:nvPr/>
        </p:nvPicPr>
        <p:blipFill>
          <a:blip r:embed="rId1"/>
          <a:stretch/>
        </p:blipFill>
        <p:spPr>
          <a:xfrm>
            <a:off x="128520" y="14760"/>
            <a:ext cx="9867240" cy="567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" descr=""/>
          <p:cNvPicPr/>
          <p:nvPr/>
        </p:nvPicPr>
        <p:blipFill>
          <a:blip r:embed="rId1"/>
          <a:stretch/>
        </p:blipFill>
        <p:spPr>
          <a:xfrm>
            <a:off x="137880" y="14760"/>
            <a:ext cx="9848880" cy="5670360"/>
          </a:xfrm>
          <a:prstGeom prst="rect">
            <a:avLst/>
          </a:prstGeom>
          <a:ln w="0">
            <a:noFill/>
          </a:ln>
        </p:spPr>
      </p:pic>
      <p:pic>
        <p:nvPicPr>
          <p:cNvPr id="22" name="" descr=""/>
          <p:cNvPicPr/>
          <p:nvPr/>
        </p:nvPicPr>
        <p:blipFill>
          <a:blip r:embed="rId2"/>
          <a:stretch/>
        </p:blipFill>
        <p:spPr>
          <a:xfrm>
            <a:off x="5619240" y="180000"/>
            <a:ext cx="2048760" cy="126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" descr=""/>
          <p:cNvPicPr/>
          <p:nvPr/>
        </p:nvPicPr>
        <p:blipFill>
          <a:blip r:embed="rId1"/>
          <a:stretch/>
        </p:blipFill>
        <p:spPr>
          <a:xfrm>
            <a:off x="576000" y="-43560"/>
            <a:ext cx="10080720" cy="5787000"/>
          </a:xfrm>
          <a:prstGeom prst="rect">
            <a:avLst/>
          </a:prstGeom>
          <a:ln w="0">
            <a:noFill/>
          </a:ln>
        </p:spPr>
      </p:pic>
      <p:sp>
        <p:nvSpPr>
          <p:cNvPr id="24" name=""/>
          <p:cNvSpPr/>
          <p:nvPr/>
        </p:nvSpPr>
        <p:spPr>
          <a:xfrm>
            <a:off x="0" y="540000"/>
            <a:ext cx="10080720" cy="522000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" name="" descr=""/>
          <p:cNvPicPr/>
          <p:nvPr/>
        </p:nvPicPr>
        <p:blipFill>
          <a:blip r:embed="rId2"/>
          <a:stretch/>
        </p:blipFill>
        <p:spPr>
          <a:xfrm>
            <a:off x="468000" y="792000"/>
            <a:ext cx="3852000" cy="2382480"/>
          </a:xfrm>
          <a:prstGeom prst="rect">
            <a:avLst/>
          </a:prstGeom>
          <a:ln w="0">
            <a:noFill/>
          </a:ln>
        </p:spPr>
      </p:pic>
      <p:pic>
        <p:nvPicPr>
          <p:cNvPr id="26" name="" descr=""/>
          <p:cNvPicPr/>
          <p:nvPr/>
        </p:nvPicPr>
        <p:blipFill>
          <a:blip r:embed="rId3"/>
          <a:stretch/>
        </p:blipFill>
        <p:spPr>
          <a:xfrm>
            <a:off x="5362920" y="3501360"/>
            <a:ext cx="3731040" cy="2169360"/>
          </a:xfrm>
          <a:prstGeom prst="rect">
            <a:avLst/>
          </a:prstGeom>
          <a:ln w="0">
            <a:noFill/>
          </a:ln>
        </p:spPr>
      </p:pic>
      <p:pic>
        <p:nvPicPr>
          <p:cNvPr id="27" name="" descr=""/>
          <p:cNvPicPr/>
          <p:nvPr/>
        </p:nvPicPr>
        <p:blipFill>
          <a:blip r:embed="rId4"/>
          <a:stretch/>
        </p:blipFill>
        <p:spPr>
          <a:xfrm>
            <a:off x="5400000" y="794880"/>
            <a:ext cx="4140000" cy="2328840"/>
          </a:xfrm>
          <a:prstGeom prst="rect">
            <a:avLst/>
          </a:prstGeom>
          <a:ln w="0">
            <a:noFill/>
          </a:ln>
        </p:spPr>
      </p:pic>
      <p:pic>
        <p:nvPicPr>
          <p:cNvPr id="28" name="" descr=""/>
          <p:cNvPicPr/>
          <p:nvPr/>
        </p:nvPicPr>
        <p:blipFill>
          <a:blip r:embed="rId5"/>
          <a:stretch/>
        </p:blipFill>
        <p:spPr>
          <a:xfrm>
            <a:off x="490680" y="3530880"/>
            <a:ext cx="3829320" cy="2153880"/>
          </a:xfrm>
          <a:prstGeom prst="rect">
            <a:avLst/>
          </a:prstGeom>
          <a:ln w="0">
            <a:noFill/>
          </a:ln>
        </p:spPr>
      </p:pic>
      <p:sp>
        <p:nvSpPr>
          <p:cNvPr id="29" name=""/>
          <p:cNvSpPr txBox="1"/>
          <p:nvPr/>
        </p:nvSpPr>
        <p:spPr>
          <a:xfrm>
            <a:off x="-252000" y="549720"/>
            <a:ext cx="414000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tr-TR" sz="1200" spc="-1" strike="noStrike">
                <a:solidFill>
                  <a:srgbClr val="000000"/>
                </a:solidFill>
                <a:latin typeface="Arial"/>
              </a:rPr>
              <a:t>En Kolay CNC Post Prosesör Çözümü</a:t>
            </a:r>
            <a:endParaRPr b="1" lang="tr-T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"/>
          <p:cNvSpPr txBox="1"/>
          <p:nvPr/>
        </p:nvSpPr>
        <p:spPr>
          <a:xfrm>
            <a:off x="-216000" y="3276000"/>
            <a:ext cx="414000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tr-TR" sz="1200" spc="-1" strike="noStrike">
                <a:solidFill>
                  <a:srgbClr val="000000"/>
                </a:solidFill>
                <a:latin typeface="Arial"/>
              </a:rPr>
              <a:t>Yalnızca Bir Post Prosesör Editörü Değil</a:t>
            </a:r>
            <a:endParaRPr b="1" lang="tr-T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"/>
          <p:cNvSpPr txBox="1"/>
          <p:nvPr/>
        </p:nvSpPr>
        <p:spPr>
          <a:xfrm>
            <a:off x="4572000" y="550080"/>
            <a:ext cx="414000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tr-TR" sz="1200" spc="-1" strike="noStrike">
                <a:solidFill>
                  <a:srgbClr val="000000"/>
                </a:solidFill>
                <a:latin typeface="Arial"/>
              </a:rPr>
              <a:t>Devasa Post Prosesör Kütüphanesi</a:t>
            </a:r>
            <a:endParaRPr b="1" lang="tr-T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"/>
          <p:cNvSpPr txBox="1"/>
          <p:nvPr/>
        </p:nvSpPr>
        <p:spPr>
          <a:xfrm>
            <a:off x="4248000" y="3249720"/>
            <a:ext cx="414000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tr-TR" sz="1200" spc="-1" strike="noStrike">
                <a:solidFill>
                  <a:srgbClr val="000000"/>
                </a:solidFill>
                <a:latin typeface="Arial"/>
              </a:rPr>
              <a:t>Tüm Özellikler Tek Ekranda</a:t>
            </a:r>
            <a:endParaRPr b="1" lang="tr-TR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" name="" descr=""/>
          <p:cNvPicPr/>
          <p:nvPr/>
        </p:nvPicPr>
        <p:blipFill>
          <a:blip r:embed="rId6"/>
          <a:stretch/>
        </p:blipFill>
        <p:spPr>
          <a:xfrm>
            <a:off x="2639160" y="-455760"/>
            <a:ext cx="2112840" cy="1463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1344</TotalTime>
  <Application>LibreOffice/7.6.6.3$Windows_X86_64 LibreOffice_project/d97b2716a9a4a2ce1391dee1765565ea469b0ae7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2025-02-04T17:43:53Z</dcterms:created>
  <dc:creator/>
  <dc:description/>
  <dc:language>tr-TR</dc:language>
  <cp:lastModifiedBy/>
  <dcterms:modified xsi:type="dcterms:W3CDTF">2025-02-05T17:08:21Z</dcterms:modified>
  <cp:revision>2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