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Varsayı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289923D-9C8D-4FAE-B9B2-AAFDFFDD5A1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Varsayıla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3FA8152-3A70-4F04-8EE7-4605495E243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Ana başlık metnini düzenlemek için tıklayın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280" cy="38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tr-T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tr-T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tr-T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D6ACF74-B890-4D1B-821B-7F8D90D41784}" type="slidenum">
              <a:rPr b="0" lang="tr-TR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tr-T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tr-T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tr-T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000000"/>
                </a:solidFill>
                <a:latin typeface="Arial"/>
              </a:rPr>
              <a:t>Anahat metninin biçimini düzenlemek için tıklayın</a:t>
            </a: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800" spc="-1" strike="noStrike">
                <a:solidFill>
                  <a:srgbClr val="000000"/>
                </a:solidFill>
                <a:latin typeface="Arial"/>
              </a:rPr>
              <a:t>İkinci Anahat Düzeyi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400" spc="-1" strike="noStrike">
                <a:solidFill>
                  <a:srgbClr val="000000"/>
                </a:solidFill>
                <a:latin typeface="Arial"/>
              </a:rPr>
              <a:t>Üçüncü Anahat Düzeyi</a:t>
            </a:r>
            <a:endParaRPr b="0" lang="tr-T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Dördüncü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Beşinci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Altıncı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Yedinci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Ana başlık metnini düzenlemek için tıklayın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Anahat metninin biçimini düzenlemek için tıklayın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İkinci Anahat Düzeyi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Üçüncü Anahat Düzeyi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Dördüncü Anahat Düzeyi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Beşinci Anahat Düzeyi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Altıncı Anahat Düzeyi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Yedinci Anahat Düzeyi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4280" cy="38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tr-T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tr-T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tr-T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43433E0-B9A9-40E9-AE01-859BFE617F11}" type="slidenum">
              <a:rPr b="0" lang="tr-TR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tr-T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tr-T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tr-T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" descr=""/>
          <p:cNvPicPr/>
          <p:nvPr/>
        </p:nvPicPr>
        <p:blipFill>
          <a:blip r:embed="rId1"/>
          <a:srcRect l="0" t="0" r="3175" b="0"/>
          <a:stretch/>
        </p:blipFill>
        <p:spPr>
          <a:xfrm>
            <a:off x="0" y="-167040"/>
            <a:ext cx="10079280" cy="6105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1"/>
          <a:stretch/>
        </p:blipFill>
        <p:spPr>
          <a:xfrm>
            <a:off x="0" y="-108360"/>
            <a:ext cx="10079640" cy="591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" descr=""/>
          <p:cNvPicPr/>
          <p:nvPr/>
        </p:nvPicPr>
        <p:blipFill>
          <a:blip r:embed="rId1"/>
          <a:stretch/>
        </p:blipFill>
        <p:spPr>
          <a:xfrm>
            <a:off x="137880" y="14760"/>
            <a:ext cx="984852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" descr=""/>
          <p:cNvPicPr/>
          <p:nvPr/>
        </p:nvPicPr>
        <p:blipFill>
          <a:blip r:embed="rId1"/>
          <a:stretch/>
        </p:blipFill>
        <p:spPr>
          <a:xfrm>
            <a:off x="241200" y="14760"/>
            <a:ext cx="964188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" descr=""/>
          <p:cNvPicPr/>
          <p:nvPr/>
        </p:nvPicPr>
        <p:blipFill>
          <a:blip r:embed="rId1"/>
          <a:stretch/>
        </p:blipFill>
        <p:spPr>
          <a:xfrm>
            <a:off x="209520" y="14760"/>
            <a:ext cx="956088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" descr=""/>
          <p:cNvPicPr/>
          <p:nvPr/>
        </p:nvPicPr>
        <p:blipFill>
          <a:blip r:embed="rId1"/>
          <a:stretch/>
        </p:blipFill>
        <p:spPr>
          <a:xfrm>
            <a:off x="220680" y="14760"/>
            <a:ext cx="968256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1"/>
          <a:stretch/>
        </p:blipFill>
        <p:spPr>
          <a:xfrm>
            <a:off x="0" y="14760"/>
            <a:ext cx="10080720" cy="567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" descr=""/>
          <p:cNvPicPr/>
          <p:nvPr/>
        </p:nvPicPr>
        <p:blipFill>
          <a:blip r:embed="rId1"/>
          <a:stretch/>
        </p:blipFill>
        <p:spPr>
          <a:xfrm>
            <a:off x="0" y="-59040"/>
            <a:ext cx="10080720" cy="5817960"/>
          </a:xfrm>
          <a:prstGeom prst="rect">
            <a:avLst/>
          </a:prstGeom>
          <a:ln w="0">
            <a:noFill/>
          </a:ln>
        </p:spPr>
      </p:pic>
      <p:pic>
        <p:nvPicPr>
          <p:cNvPr id="22" name="" descr=""/>
          <p:cNvPicPr/>
          <p:nvPr/>
        </p:nvPicPr>
        <p:blipFill>
          <a:blip r:embed="rId2"/>
          <a:stretch/>
        </p:blipFill>
        <p:spPr>
          <a:xfrm>
            <a:off x="5724000" y="428400"/>
            <a:ext cx="2187720" cy="151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" descr=""/>
          <p:cNvPicPr/>
          <p:nvPr/>
        </p:nvPicPr>
        <p:blipFill>
          <a:blip r:embed="rId1"/>
          <a:stretch/>
        </p:blipFill>
        <p:spPr>
          <a:xfrm>
            <a:off x="468000" y="864360"/>
            <a:ext cx="3852000" cy="2382480"/>
          </a:xfrm>
          <a:prstGeom prst="rect">
            <a:avLst/>
          </a:prstGeom>
          <a:ln w="0">
            <a:noFill/>
          </a:ln>
        </p:spPr>
      </p:pic>
      <p:pic>
        <p:nvPicPr>
          <p:cNvPr id="24" name="" descr=""/>
          <p:cNvPicPr/>
          <p:nvPr/>
        </p:nvPicPr>
        <p:blipFill>
          <a:blip r:embed="rId2"/>
          <a:stretch/>
        </p:blipFill>
        <p:spPr>
          <a:xfrm>
            <a:off x="5362920" y="3501720"/>
            <a:ext cx="3731040" cy="2169360"/>
          </a:xfrm>
          <a:prstGeom prst="rect">
            <a:avLst/>
          </a:prstGeom>
          <a:ln w="0">
            <a:noFill/>
          </a:ln>
        </p:spPr>
      </p:pic>
      <p:pic>
        <p:nvPicPr>
          <p:cNvPr id="25" name="" descr=""/>
          <p:cNvPicPr/>
          <p:nvPr/>
        </p:nvPicPr>
        <p:blipFill>
          <a:blip r:embed="rId3"/>
          <a:stretch/>
        </p:blipFill>
        <p:spPr>
          <a:xfrm>
            <a:off x="5400000" y="867240"/>
            <a:ext cx="4140000" cy="2328840"/>
          </a:xfrm>
          <a:prstGeom prst="rect">
            <a:avLst/>
          </a:prstGeom>
          <a:ln w="0">
            <a:noFill/>
          </a:ln>
        </p:spPr>
      </p:pic>
      <p:pic>
        <p:nvPicPr>
          <p:cNvPr id="26" name="" descr=""/>
          <p:cNvPicPr/>
          <p:nvPr/>
        </p:nvPicPr>
        <p:blipFill>
          <a:blip r:embed="rId4"/>
          <a:stretch/>
        </p:blipFill>
        <p:spPr>
          <a:xfrm>
            <a:off x="490680" y="3531240"/>
            <a:ext cx="3829320" cy="2153880"/>
          </a:xfrm>
          <a:prstGeom prst="rect">
            <a:avLst/>
          </a:prstGeom>
          <a:ln w="0">
            <a:noFill/>
          </a:ln>
        </p:spPr>
      </p:pic>
      <p:sp>
        <p:nvSpPr>
          <p:cNvPr id="27" name=""/>
          <p:cNvSpPr txBox="1"/>
          <p:nvPr/>
        </p:nvSpPr>
        <p:spPr>
          <a:xfrm>
            <a:off x="-252000" y="622080"/>
            <a:ext cx="4140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tr-TR" sz="1200" spc="-1" strike="noStrike">
                <a:solidFill>
                  <a:srgbClr val="000000"/>
                </a:solidFill>
                <a:latin typeface="Arial"/>
              </a:rPr>
              <a:t>Easiest CNC Post Processor Solution</a:t>
            </a:r>
            <a:endParaRPr b="1" lang="tr-T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"/>
          <p:cNvSpPr txBox="1"/>
          <p:nvPr/>
        </p:nvSpPr>
        <p:spPr>
          <a:xfrm>
            <a:off x="-360000" y="3276360"/>
            <a:ext cx="4140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tr-TR" sz="1200" spc="-1" strike="noStrike">
                <a:solidFill>
                  <a:srgbClr val="000000"/>
                </a:solidFill>
                <a:latin typeface="Arial"/>
              </a:rPr>
              <a:t>Not Only A Post Processor Editor</a:t>
            </a:r>
            <a:endParaRPr b="1" lang="tr-T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"/>
          <p:cNvSpPr txBox="1"/>
          <p:nvPr/>
        </p:nvSpPr>
        <p:spPr>
          <a:xfrm>
            <a:off x="4572000" y="622440"/>
            <a:ext cx="4140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tr-TR" sz="1200" spc="-1" strike="noStrike">
                <a:solidFill>
                  <a:srgbClr val="000000"/>
                </a:solidFill>
                <a:latin typeface="Arial"/>
              </a:rPr>
              <a:t>Huge CNC Post Processor Library</a:t>
            </a:r>
            <a:endParaRPr b="1" lang="tr-T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"/>
          <p:cNvSpPr txBox="1"/>
          <p:nvPr/>
        </p:nvSpPr>
        <p:spPr>
          <a:xfrm>
            <a:off x="4248000" y="3250080"/>
            <a:ext cx="4140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tr-TR" sz="1200" spc="-1" strike="noStrike">
                <a:solidFill>
                  <a:srgbClr val="000000"/>
                </a:solidFill>
                <a:latin typeface="Arial"/>
              </a:rPr>
              <a:t>Everything In One Screen</a:t>
            </a:r>
            <a:endParaRPr b="1" lang="tr-T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"/>
          <p:cNvSpPr txBox="1"/>
          <p:nvPr/>
        </p:nvSpPr>
        <p:spPr>
          <a:xfrm>
            <a:off x="3240000" y="117720"/>
            <a:ext cx="4140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tr-TR" sz="2400" spc="-1" strike="noStrike">
                <a:solidFill>
                  <a:srgbClr val="000000"/>
                </a:solidFill>
                <a:latin typeface="Arial"/>
              </a:rPr>
              <a:t>What Is</a:t>
            </a:r>
            <a:endParaRPr b="1" lang="tr-T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" name="" descr=""/>
          <p:cNvPicPr/>
          <p:nvPr/>
        </p:nvPicPr>
        <p:blipFill>
          <a:blip r:embed="rId5"/>
          <a:stretch/>
        </p:blipFill>
        <p:spPr>
          <a:xfrm>
            <a:off x="4475520" y="-383760"/>
            <a:ext cx="2112840" cy="1463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</TotalTime>
  <Application>LibreOffice/7.6.6.3$Windows_X86_64 LibreOffice_project/d97b2716a9a4a2ce1391dee1765565ea469b0ae7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2025-02-04T17:43:53Z</dcterms:created>
  <dc:creator/>
  <dc:description/>
  <dc:language>tr-TR</dc:language>
  <cp:lastModifiedBy/>
  <dcterms:modified xsi:type="dcterms:W3CDTF">2025-02-05T17:08:14Z</dcterms:modified>
  <cp:revision>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