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90CE-AE16-4326-B760-11BEDA8CC679}" type="datetimeFigureOut">
              <a:rPr lang="tr-TR" smtClean="0"/>
              <a:t>26.10.2017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70E7-3852-47C9-A94D-AA3B45AB0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57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90CE-AE16-4326-B760-11BEDA8CC679}" type="datetimeFigureOut">
              <a:rPr lang="tr-TR" smtClean="0"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670E7-3852-47C9-A94D-AA3B45AB0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20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0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6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3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5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82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8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0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6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8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60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7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8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9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6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4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2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65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Emre Ozel</dc:creator>
  <cp:lastModifiedBy>Emre Ozel</cp:lastModifiedBy>
  <cp:revision>1</cp:revision>
  <dcterms:created xsi:type="dcterms:W3CDTF">2017-10-26T07:53:56Z</dcterms:created>
  <dcterms:modified xsi:type="dcterms:W3CDTF">2017-10-26T07:53:56Z</dcterms:modified>
</cp:coreProperties>
</file>